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4" r:id="rId4"/>
    <p:sldId id="261" r:id="rId5"/>
    <p:sldId id="268" r:id="rId6"/>
    <p:sldId id="266" r:id="rId7"/>
    <p:sldId id="267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Fira Sans Light" panose="020B0403050000020004" pitchFamily="34" charset="0"/>
      <p:regular r:id="rId16"/>
      <p:italic r:id="rId17"/>
    </p:embeddedFont>
    <p:embeddedFont>
      <p:font typeface="Technor Semibold" pitchFamily="2" charset="77"/>
      <p:regular r:id="rId18"/>
      <p:bold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B6D"/>
    <a:srgbClr val="2273AA"/>
    <a:srgbClr val="339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3"/>
    <p:restoredTop sz="86427"/>
  </p:normalViewPr>
  <p:slideViewPr>
    <p:cSldViewPr snapToGrid="0">
      <p:cViewPr varScale="1">
        <p:scale>
          <a:sx n="95" d="100"/>
          <a:sy n="95" d="100"/>
        </p:scale>
        <p:origin x="87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2C020-0E09-8F43-BC04-D15B0602AF02}" type="datetimeFigureOut">
              <a:rPr lang="de-DE" smtClean="0"/>
              <a:t>22.06.23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1495E-1E26-E14F-879B-EE6882D652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2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1495E-1E26-E14F-879B-EE6882D652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04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1495E-1E26-E14F-879B-EE6882D652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58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1495E-1E26-E14F-879B-EE6882D652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23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1495E-1E26-E14F-879B-EE6882D652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4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1495E-1E26-E14F-879B-EE6882D652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34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>
            <a:extLst>
              <a:ext uri="{FF2B5EF4-FFF2-40B4-BE49-F238E27FC236}">
                <a16:creationId xmlns:a16="http://schemas.microsoft.com/office/drawing/2014/main" id="{92E7FD9E-C5F2-50FE-1BFA-11E965A654B1}"/>
              </a:ext>
            </a:extLst>
          </p:cNvPr>
          <p:cNvSpPr/>
          <p:nvPr userDrawn="1"/>
        </p:nvSpPr>
        <p:spPr>
          <a:xfrm rot="5400000">
            <a:off x="2311332" y="-520979"/>
            <a:ext cx="4356989" cy="8979655"/>
          </a:xfrm>
          <a:custGeom>
            <a:avLst/>
            <a:gdLst/>
            <a:ahLst/>
            <a:cxnLst/>
            <a:rect l="l" t="t" r="r" b="b"/>
            <a:pathLst>
              <a:path w="5601335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3395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457BD25-7F90-4053-2C03-86308626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2" y="3575529"/>
            <a:ext cx="6149440" cy="59093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EE8249-3188-0F10-EF6C-35CA5DF049DE}"/>
              </a:ext>
            </a:extLst>
          </p:cNvPr>
          <p:cNvSpPr txBox="1"/>
          <p:nvPr userDrawn="1"/>
        </p:nvSpPr>
        <p:spPr>
          <a:xfrm>
            <a:off x="1896506" y="3149183"/>
            <a:ext cx="476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chemeClr val="bg1"/>
                </a:solidFill>
                <a:latin typeface="Technor Semibold" pitchFamily="2" charset="77"/>
              </a:rPr>
              <a:t>KI HUB KUNSTSTOFFVERPACKUNGEN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E1CCB530-00DF-A6C5-7BD9-691E39DDD2C6}"/>
              </a:ext>
            </a:extLst>
          </p:cNvPr>
          <p:cNvSpPr/>
          <p:nvPr userDrawn="1"/>
        </p:nvSpPr>
        <p:spPr>
          <a:xfrm>
            <a:off x="1975667" y="3029285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130989C-0750-FBEB-3FAC-AF8E45A49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482687D-D0FA-5530-440E-38F03E3E2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697" y="242680"/>
            <a:ext cx="3631303" cy="1182643"/>
          </a:xfrm>
          <a:prstGeom prst="rect">
            <a:avLst/>
          </a:prstGeom>
        </p:spPr>
      </p:pic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CFE8D879-1C24-8E13-7054-53C4FB862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2051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263863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FDE9EC63-62C5-8C84-1EF1-8CCE1C1E89AF}"/>
              </a:ext>
            </a:extLst>
          </p:cNvPr>
          <p:cNvSpPr txBox="1"/>
          <p:nvPr userDrawn="1"/>
        </p:nvSpPr>
        <p:spPr>
          <a:xfrm>
            <a:off x="1327745" y="-2016027"/>
            <a:ext cx="271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HIER STEHT EINE</a:t>
            </a:r>
          </a:p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HEADLINE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1DE37C5-32E3-9390-15CF-0F1A19B0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5097" y="293479"/>
            <a:ext cx="2486054" cy="809659"/>
          </a:xfrm>
          <a:prstGeom prst="rect">
            <a:avLst/>
          </a:prstGeo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7F7B842B-5E80-B405-1BDB-9CA23A9CE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0259" y="2460463"/>
            <a:ext cx="9956648" cy="3905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EC3EC242-2BD5-7960-A531-2CE76C6C5589}"/>
              </a:ext>
            </a:extLst>
          </p:cNvPr>
          <p:cNvSpPr/>
          <p:nvPr userDrawn="1"/>
        </p:nvSpPr>
        <p:spPr>
          <a:xfrm>
            <a:off x="1435708" y="1249920"/>
            <a:ext cx="1149985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227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platzhalter 35">
            <a:extLst>
              <a:ext uri="{FF2B5EF4-FFF2-40B4-BE49-F238E27FC236}">
                <a16:creationId xmlns:a16="http://schemas.microsoft.com/office/drawing/2014/main" id="{4D93F7C7-0959-3B06-66DF-36A5E6DAFA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258" y="1346242"/>
            <a:ext cx="7925423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rgbClr val="2273AA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506BEB-8AD9-2BD1-2BC0-ED9D602C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BB62653D-4522-C203-FB6F-ADD610AE3856}"/>
              </a:ext>
            </a:extLst>
          </p:cNvPr>
          <p:cNvSpPr/>
          <p:nvPr userDrawn="1"/>
        </p:nvSpPr>
        <p:spPr>
          <a:xfrm>
            <a:off x="-653094" y="4336"/>
            <a:ext cx="4974420" cy="5481391"/>
          </a:xfrm>
          <a:custGeom>
            <a:avLst/>
            <a:gdLst/>
            <a:ahLst/>
            <a:cxnLst/>
            <a:rect l="l" t="t" r="r" b="b"/>
            <a:pathLst>
              <a:path w="5601335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E0EF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09CA4CA-E731-E127-C124-45746E3F8702}"/>
              </a:ext>
            </a:extLst>
          </p:cNvPr>
          <p:cNvSpPr/>
          <p:nvPr userDrawn="1"/>
        </p:nvSpPr>
        <p:spPr>
          <a:xfrm>
            <a:off x="3626711" y="-414700"/>
            <a:ext cx="4974420" cy="5481391"/>
          </a:xfrm>
          <a:custGeom>
            <a:avLst/>
            <a:gdLst/>
            <a:ahLst/>
            <a:cxnLst/>
            <a:rect l="l" t="t" r="r" b="b"/>
            <a:pathLst>
              <a:path w="5601334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FBE1E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E4F53BD-BC45-D6DB-E48E-86FB99121D0A}"/>
              </a:ext>
            </a:extLst>
          </p:cNvPr>
          <p:cNvSpPr/>
          <p:nvPr userDrawn="1"/>
        </p:nvSpPr>
        <p:spPr>
          <a:xfrm>
            <a:off x="7932568" y="4336"/>
            <a:ext cx="4974420" cy="5481391"/>
          </a:xfrm>
          <a:custGeom>
            <a:avLst/>
            <a:gdLst/>
            <a:ahLst/>
            <a:cxnLst/>
            <a:rect l="l" t="t" r="r" b="b"/>
            <a:pathLst>
              <a:path w="5601334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DEEA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95C123A-7549-5D78-E6AF-D7D386615ADB}"/>
              </a:ext>
            </a:extLst>
          </p:cNvPr>
          <p:cNvSpPr/>
          <p:nvPr userDrawn="1"/>
        </p:nvSpPr>
        <p:spPr>
          <a:xfrm>
            <a:off x="8985380" y="1836324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59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227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27736203-46C1-65C3-616E-4F3E285D9900}"/>
              </a:ext>
            </a:extLst>
          </p:cNvPr>
          <p:cNvSpPr/>
          <p:nvPr userDrawn="1"/>
        </p:nvSpPr>
        <p:spPr>
          <a:xfrm>
            <a:off x="534008" y="1823905"/>
            <a:ext cx="1149985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349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29B67452-969D-B6AE-54CB-289B748E6AED}"/>
              </a:ext>
            </a:extLst>
          </p:cNvPr>
          <p:cNvSpPr/>
          <p:nvPr userDrawn="1"/>
        </p:nvSpPr>
        <p:spPr>
          <a:xfrm>
            <a:off x="4837321" y="1836324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E6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F9CE31A0-5118-88B3-5356-78B6AA346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1566" y="6339349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83C2F37-6991-5CBB-CFB5-847D69845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630" y="5904763"/>
            <a:ext cx="2432783" cy="76587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7029642-9B78-5B36-D526-D3AC8FCD94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01131" y="718037"/>
            <a:ext cx="2658308" cy="86575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45D206D5-BE98-8803-3851-CB952FE194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698" y="718037"/>
            <a:ext cx="2658308" cy="86575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F13E34F6-3CE6-C899-47F6-93CA234841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0371" y="718037"/>
            <a:ext cx="2658308" cy="865758"/>
          </a:xfrm>
          <a:prstGeom prst="rect">
            <a:avLst/>
          </a:prstGeom>
        </p:spPr>
      </p:pic>
      <p:sp>
        <p:nvSpPr>
          <p:cNvPr id="32" name="Textplatzhalter 35">
            <a:extLst>
              <a:ext uri="{FF2B5EF4-FFF2-40B4-BE49-F238E27FC236}">
                <a16:creationId xmlns:a16="http://schemas.microsoft.com/office/drawing/2014/main" id="{6CB253F7-111C-C9C4-D049-5263587E88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882" y="3234816"/>
            <a:ext cx="2296452" cy="321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33" name="Textplatzhalter 35">
            <a:extLst>
              <a:ext uri="{FF2B5EF4-FFF2-40B4-BE49-F238E27FC236}">
                <a16:creationId xmlns:a16="http://schemas.microsoft.com/office/drawing/2014/main" id="{80583EB8-56DD-458E-4DB7-0B9BA329B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882" y="2053716"/>
            <a:ext cx="2486054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rgbClr val="33956D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4" name="Textplatzhalter 35">
            <a:extLst>
              <a:ext uri="{FF2B5EF4-FFF2-40B4-BE49-F238E27FC236}">
                <a16:creationId xmlns:a16="http://schemas.microsoft.com/office/drawing/2014/main" id="{3C7937A7-D7D5-C3C1-6EA6-AE190293B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7471" y="2053716"/>
            <a:ext cx="2486054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rgbClr val="E63B6D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IMMER IN VERALIEN EINFÜGEN</a:t>
            </a:r>
          </a:p>
        </p:txBody>
      </p:sp>
      <p:sp>
        <p:nvSpPr>
          <p:cNvPr id="35" name="Textplatzhalter 35">
            <a:extLst>
              <a:ext uri="{FF2B5EF4-FFF2-40B4-BE49-F238E27FC236}">
                <a16:creationId xmlns:a16="http://schemas.microsoft.com/office/drawing/2014/main" id="{A2EDAEF1-0310-5E93-0348-F251A70E0E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30164" y="2053716"/>
            <a:ext cx="2681051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spc="100" baseline="0">
                <a:solidFill>
                  <a:srgbClr val="2273AA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ÜBERSCHRIFT DARF AUCH ÜBER DREI ZEILEN GEHEN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C488DDED-CB11-DA86-504A-D8B60FDD89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0607" y="3234816"/>
            <a:ext cx="2296452" cy="321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Punkt Eins</a:t>
            </a:r>
          </a:p>
          <a:p>
            <a:pPr lvl="0"/>
            <a:r>
              <a:rPr lang="de-DE" dirty="0"/>
              <a:t>Punkt Zwei</a:t>
            </a:r>
          </a:p>
          <a:p>
            <a:pPr lvl="0"/>
            <a:r>
              <a:rPr lang="de-DE" dirty="0"/>
              <a:t>Punkt Drei</a:t>
            </a:r>
          </a:p>
          <a:p>
            <a:pPr lvl="0"/>
            <a:r>
              <a:rPr lang="de-DE" dirty="0"/>
              <a:t>Punkt Vier</a:t>
            </a:r>
          </a:p>
          <a:p>
            <a:pPr lvl="0"/>
            <a:r>
              <a:rPr lang="de-DE" dirty="0"/>
              <a:t>Punkt </a:t>
            </a:r>
            <a:r>
              <a:rPr lang="de-DE" dirty="0" err="1"/>
              <a:t>Fünfr</a:t>
            </a:r>
            <a:endParaRPr lang="de-DE" dirty="0"/>
          </a:p>
        </p:txBody>
      </p:sp>
      <p:sp>
        <p:nvSpPr>
          <p:cNvPr id="37" name="Textplatzhalter 35">
            <a:extLst>
              <a:ext uri="{FF2B5EF4-FFF2-40B4-BE49-F238E27FC236}">
                <a16:creationId xmlns:a16="http://schemas.microsoft.com/office/drawing/2014/main" id="{CCDC10E3-246F-1F1D-5DB2-E86A2160E1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90175" y="3234816"/>
            <a:ext cx="2296452" cy="321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2">
                    <a:lumMod val="25000"/>
                  </a:schemeClr>
                </a:solidFill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Punkt Eins</a:t>
            </a:r>
          </a:p>
          <a:p>
            <a:pPr lvl="0"/>
            <a:r>
              <a:rPr lang="de-DE" dirty="0"/>
              <a:t>Punkt Zwei</a:t>
            </a:r>
          </a:p>
          <a:p>
            <a:pPr lvl="0"/>
            <a:r>
              <a:rPr lang="de-DE" dirty="0"/>
              <a:t>Punkt Drei</a:t>
            </a:r>
          </a:p>
          <a:p>
            <a:pPr lvl="0"/>
            <a:r>
              <a:rPr lang="de-DE" dirty="0"/>
              <a:t>Punkt Vier</a:t>
            </a:r>
          </a:p>
          <a:p>
            <a:pPr lvl="0"/>
            <a:r>
              <a:rPr lang="de-DE" dirty="0"/>
              <a:t>Punkt </a:t>
            </a:r>
            <a:r>
              <a:rPr lang="de-DE" dirty="0" err="1"/>
              <a:t>Fünfr</a:t>
            </a: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23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2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>
            <a:extLst>
              <a:ext uri="{FF2B5EF4-FFF2-40B4-BE49-F238E27FC236}">
                <a16:creationId xmlns:a16="http://schemas.microsoft.com/office/drawing/2014/main" id="{92E7FD9E-C5F2-50FE-1BFA-11E965A654B1}"/>
              </a:ext>
            </a:extLst>
          </p:cNvPr>
          <p:cNvSpPr/>
          <p:nvPr userDrawn="1"/>
        </p:nvSpPr>
        <p:spPr>
          <a:xfrm rot="5400000">
            <a:off x="2311332" y="-520979"/>
            <a:ext cx="4356989" cy="8979655"/>
          </a:xfrm>
          <a:custGeom>
            <a:avLst/>
            <a:gdLst/>
            <a:ahLst/>
            <a:cxnLst/>
            <a:rect l="l" t="t" r="r" b="b"/>
            <a:pathLst>
              <a:path w="5601335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E63B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457BD25-7F90-4053-2C03-86308626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2" y="3575529"/>
            <a:ext cx="6149440" cy="59093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EE8249-3188-0F10-EF6C-35CA5DF049DE}"/>
              </a:ext>
            </a:extLst>
          </p:cNvPr>
          <p:cNvSpPr txBox="1"/>
          <p:nvPr userDrawn="1"/>
        </p:nvSpPr>
        <p:spPr>
          <a:xfrm>
            <a:off x="1896507" y="3149183"/>
            <a:ext cx="441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chemeClr val="bg1"/>
                </a:solidFill>
                <a:latin typeface="Technor Semibold" pitchFamily="2" charset="77"/>
              </a:rPr>
              <a:t>DESIGN + PRODUKTION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E1CCB530-00DF-A6C5-7BD9-691E39DDD2C6}"/>
              </a:ext>
            </a:extLst>
          </p:cNvPr>
          <p:cNvSpPr/>
          <p:nvPr userDrawn="1"/>
        </p:nvSpPr>
        <p:spPr>
          <a:xfrm>
            <a:off x="1975667" y="3029285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130989C-0750-FBEB-3FAC-AF8E45A49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482687D-D0FA-5530-440E-38F03E3E2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698" y="242680"/>
            <a:ext cx="3631300" cy="1182642"/>
          </a:xfrm>
          <a:prstGeom prst="rect">
            <a:avLst/>
          </a:prstGeom>
        </p:spPr>
      </p:pic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CFE8D879-1C24-8E13-7054-53C4FB862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2051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100444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>
            <a:extLst>
              <a:ext uri="{FF2B5EF4-FFF2-40B4-BE49-F238E27FC236}">
                <a16:creationId xmlns:a16="http://schemas.microsoft.com/office/drawing/2014/main" id="{92E7FD9E-C5F2-50FE-1BFA-11E965A654B1}"/>
              </a:ext>
            </a:extLst>
          </p:cNvPr>
          <p:cNvSpPr/>
          <p:nvPr userDrawn="1"/>
        </p:nvSpPr>
        <p:spPr>
          <a:xfrm rot="5400000">
            <a:off x="2311332" y="-520979"/>
            <a:ext cx="4356989" cy="8979655"/>
          </a:xfrm>
          <a:custGeom>
            <a:avLst/>
            <a:gdLst/>
            <a:ahLst/>
            <a:cxnLst/>
            <a:rect l="l" t="t" r="r" b="b"/>
            <a:pathLst>
              <a:path w="5601335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2273A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457BD25-7F90-4053-2C03-86308626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2" y="3575529"/>
            <a:ext cx="6149440" cy="59093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EE8249-3188-0F10-EF6C-35CA5DF049DE}"/>
              </a:ext>
            </a:extLst>
          </p:cNvPr>
          <p:cNvSpPr txBox="1"/>
          <p:nvPr userDrawn="1"/>
        </p:nvSpPr>
        <p:spPr>
          <a:xfrm>
            <a:off x="1896507" y="3149183"/>
            <a:ext cx="441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chemeClr val="bg1"/>
                </a:solidFill>
                <a:latin typeface="Technor Semibold" pitchFamily="2" charset="77"/>
              </a:rPr>
              <a:t>KREISLAUFSCHLIESSUNG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E1CCB530-00DF-A6C5-7BD9-691E39DDD2C6}"/>
              </a:ext>
            </a:extLst>
          </p:cNvPr>
          <p:cNvSpPr/>
          <p:nvPr userDrawn="1"/>
        </p:nvSpPr>
        <p:spPr>
          <a:xfrm>
            <a:off x="1975667" y="3029285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6130989C-0750-FBEB-3FAC-AF8E45A49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A482687D-D0FA-5530-440E-38F03E3E24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698" y="242680"/>
            <a:ext cx="3631300" cy="1182643"/>
          </a:xfrm>
          <a:prstGeom prst="rect">
            <a:avLst/>
          </a:prstGeom>
        </p:spPr>
      </p:pic>
      <p:sp>
        <p:nvSpPr>
          <p:cNvPr id="33" name="Fußzeilenplatzhalter 4">
            <a:extLst>
              <a:ext uri="{FF2B5EF4-FFF2-40B4-BE49-F238E27FC236}">
                <a16:creationId xmlns:a16="http://schemas.microsoft.com/office/drawing/2014/main" id="{CFE8D879-1C24-8E13-7054-53C4FB862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42051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508760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449CF9E-1A31-ADF5-AB8F-58F565C79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1566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C47B403-6B02-1698-C67E-7A795EC81876}"/>
              </a:ext>
            </a:extLst>
          </p:cNvPr>
          <p:cNvSpPr/>
          <p:nvPr userDrawn="1"/>
        </p:nvSpPr>
        <p:spPr>
          <a:xfrm flipH="1">
            <a:off x="678244" y="-749299"/>
            <a:ext cx="4782755" cy="7031364"/>
          </a:xfrm>
          <a:custGeom>
            <a:avLst/>
            <a:gdLst/>
            <a:ahLst/>
            <a:cxnLst/>
            <a:rect l="l" t="t" r="r" b="b"/>
            <a:pathLst>
              <a:path w="5280660" h="9126855">
                <a:moveTo>
                  <a:pt x="5280393" y="0"/>
                </a:moveTo>
                <a:lnTo>
                  <a:pt x="0" y="0"/>
                </a:lnTo>
                <a:lnTo>
                  <a:pt x="0" y="9126499"/>
                </a:lnTo>
                <a:lnTo>
                  <a:pt x="5280393" y="7901063"/>
                </a:lnTo>
                <a:lnTo>
                  <a:pt x="5280393" y="0"/>
                </a:lnTo>
                <a:close/>
              </a:path>
            </a:pathLst>
          </a:custGeom>
          <a:solidFill>
            <a:srgbClr val="339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D57CA23-4188-0F4B-6772-4F362AED9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0D65A77-8073-8E23-A38F-087725F970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697" y="242680"/>
            <a:ext cx="3631303" cy="1182644"/>
          </a:xfrm>
          <a:prstGeom prst="rect">
            <a:avLst/>
          </a:prstGeo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F4C962D1-99D5-7E98-898D-B9915EBE01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20485" y="1910572"/>
            <a:ext cx="5801618" cy="3581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7" name="Inhaltsplatzhalter 24">
            <a:extLst>
              <a:ext uri="{FF2B5EF4-FFF2-40B4-BE49-F238E27FC236}">
                <a16:creationId xmlns:a16="http://schemas.microsoft.com/office/drawing/2014/main" id="{D7569242-E3AD-E0B1-FEBD-2DAD6F75B2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21585" y="1928844"/>
            <a:ext cx="2791715" cy="358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Fira Sans Light" panose="020B04030500000200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258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449CF9E-1A31-ADF5-AB8F-58F565C79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1566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C47B403-6B02-1698-C67E-7A795EC81876}"/>
              </a:ext>
            </a:extLst>
          </p:cNvPr>
          <p:cNvSpPr/>
          <p:nvPr userDrawn="1"/>
        </p:nvSpPr>
        <p:spPr>
          <a:xfrm flipH="1">
            <a:off x="678244" y="-749299"/>
            <a:ext cx="4782755" cy="7031364"/>
          </a:xfrm>
          <a:custGeom>
            <a:avLst/>
            <a:gdLst/>
            <a:ahLst/>
            <a:cxnLst/>
            <a:rect l="l" t="t" r="r" b="b"/>
            <a:pathLst>
              <a:path w="5280660" h="9126855">
                <a:moveTo>
                  <a:pt x="5280393" y="0"/>
                </a:moveTo>
                <a:lnTo>
                  <a:pt x="0" y="0"/>
                </a:lnTo>
                <a:lnTo>
                  <a:pt x="0" y="9126499"/>
                </a:lnTo>
                <a:lnTo>
                  <a:pt x="5280393" y="7901063"/>
                </a:lnTo>
                <a:lnTo>
                  <a:pt x="5280393" y="0"/>
                </a:lnTo>
                <a:close/>
              </a:path>
            </a:pathLst>
          </a:custGeom>
          <a:solidFill>
            <a:srgbClr val="E6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D57CA23-4188-0F4B-6772-4F362AED9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0D65A77-8073-8E23-A38F-087725F970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698" y="242680"/>
            <a:ext cx="3631300" cy="1182643"/>
          </a:xfrm>
          <a:prstGeom prst="rect">
            <a:avLst/>
          </a:prstGeom>
        </p:spPr>
      </p:pic>
      <p:sp>
        <p:nvSpPr>
          <p:cNvPr id="2" name="Inhaltsplatzhalter 24">
            <a:extLst>
              <a:ext uri="{FF2B5EF4-FFF2-40B4-BE49-F238E27FC236}">
                <a16:creationId xmlns:a16="http://schemas.microsoft.com/office/drawing/2014/main" id="{AE34E887-44F4-2BEE-53E9-D590FD2D1D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20485" y="1910572"/>
            <a:ext cx="5801618" cy="3581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24">
            <a:extLst>
              <a:ext uri="{FF2B5EF4-FFF2-40B4-BE49-F238E27FC236}">
                <a16:creationId xmlns:a16="http://schemas.microsoft.com/office/drawing/2014/main" id="{E2C8AB90-3ABA-FD82-8818-925C77BF3F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21585" y="1928844"/>
            <a:ext cx="2791715" cy="358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Fira Sans Light" panose="020B04030500000200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733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449CF9E-1A31-ADF5-AB8F-58F565C79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1566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C47B403-6B02-1698-C67E-7A795EC81876}"/>
              </a:ext>
            </a:extLst>
          </p:cNvPr>
          <p:cNvSpPr/>
          <p:nvPr userDrawn="1"/>
        </p:nvSpPr>
        <p:spPr>
          <a:xfrm flipH="1">
            <a:off x="678244" y="-749299"/>
            <a:ext cx="4782755" cy="7031364"/>
          </a:xfrm>
          <a:custGeom>
            <a:avLst/>
            <a:gdLst/>
            <a:ahLst/>
            <a:cxnLst/>
            <a:rect l="l" t="t" r="r" b="b"/>
            <a:pathLst>
              <a:path w="5280660" h="9126855">
                <a:moveTo>
                  <a:pt x="5280393" y="0"/>
                </a:moveTo>
                <a:lnTo>
                  <a:pt x="0" y="0"/>
                </a:lnTo>
                <a:lnTo>
                  <a:pt x="0" y="9126499"/>
                </a:lnTo>
                <a:lnTo>
                  <a:pt x="5280393" y="7901063"/>
                </a:lnTo>
                <a:lnTo>
                  <a:pt x="5280393" y="0"/>
                </a:lnTo>
                <a:close/>
              </a:path>
            </a:pathLst>
          </a:custGeom>
          <a:solidFill>
            <a:srgbClr val="227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D57CA23-4188-0F4B-6772-4F362AED9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0D65A77-8073-8E23-A38F-087725F970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3697" y="242680"/>
            <a:ext cx="3631303" cy="1182643"/>
          </a:xfrm>
          <a:prstGeom prst="rect">
            <a:avLst/>
          </a:prstGeom>
        </p:spPr>
      </p:pic>
      <p:sp>
        <p:nvSpPr>
          <p:cNvPr id="2" name="Inhaltsplatzhalter 24">
            <a:extLst>
              <a:ext uri="{FF2B5EF4-FFF2-40B4-BE49-F238E27FC236}">
                <a16:creationId xmlns:a16="http://schemas.microsoft.com/office/drawing/2014/main" id="{100FF1D8-3CC4-E721-E3A4-D329867527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20485" y="1910572"/>
            <a:ext cx="5801618" cy="3581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24">
            <a:extLst>
              <a:ext uri="{FF2B5EF4-FFF2-40B4-BE49-F238E27FC236}">
                <a16:creationId xmlns:a16="http://schemas.microsoft.com/office/drawing/2014/main" id="{AB24AE1F-5E09-9A81-E836-E2F4B39C2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21585" y="1928844"/>
            <a:ext cx="2791715" cy="3581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latin typeface="Fira Sans Light" panose="020B0403050000020004" pitchFamily="34" charset="0"/>
              </a:defRPr>
            </a:lvl1pPr>
            <a:lvl2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3pPr>
            <a:lvl4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4pPr>
            <a:lvl5pPr>
              <a:lnSpc>
                <a:spcPct val="100000"/>
              </a:lnSpc>
              <a:defRPr sz="1800" b="0" i="0">
                <a:latin typeface="Fira Sans Light" panose="020B0403050000020004" pitchFamily="34" charset="0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597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4">
            <a:extLst>
              <a:ext uri="{FF2B5EF4-FFF2-40B4-BE49-F238E27FC236}">
                <a16:creationId xmlns:a16="http://schemas.microsoft.com/office/drawing/2014/main" id="{4224CDFA-721F-1459-5B2D-80792221E097}"/>
              </a:ext>
            </a:extLst>
          </p:cNvPr>
          <p:cNvSpPr/>
          <p:nvPr userDrawn="1"/>
        </p:nvSpPr>
        <p:spPr>
          <a:xfrm>
            <a:off x="3502055" y="0"/>
            <a:ext cx="4974420" cy="5481391"/>
          </a:xfrm>
          <a:custGeom>
            <a:avLst/>
            <a:gdLst/>
            <a:ahLst/>
            <a:cxnLst/>
            <a:rect l="l" t="t" r="r" b="b"/>
            <a:pathLst>
              <a:path w="5601334" h="1268729">
                <a:moveTo>
                  <a:pt x="4884356" y="0"/>
                </a:moveTo>
                <a:lnTo>
                  <a:pt x="0" y="0"/>
                </a:lnTo>
                <a:lnTo>
                  <a:pt x="716381" y="1268183"/>
                </a:lnTo>
                <a:lnTo>
                  <a:pt x="5600738" y="1268183"/>
                </a:lnTo>
                <a:lnTo>
                  <a:pt x="4884356" y="0"/>
                </a:lnTo>
                <a:close/>
              </a:path>
            </a:pathLst>
          </a:custGeom>
          <a:solidFill>
            <a:srgbClr val="E63B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AD9A900B-DD6B-ECE2-D42B-DAA4BCEB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1566" y="6444476"/>
            <a:ext cx="3750905" cy="276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1200">
                <a:solidFill>
                  <a:srgbClr val="2273AA"/>
                </a:solidFill>
              </a:defRPr>
            </a:lvl1pPr>
          </a:lstStyle>
          <a:p>
            <a:r>
              <a:rPr lang="de-DE" dirty="0"/>
              <a:t>© Titel der Präsentation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10713362-384A-EE29-0AD2-601333149752}"/>
              </a:ext>
            </a:extLst>
          </p:cNvPr>
          <p:cNvSpPr/>
          <p:nvPr userDrawn="1"/>
        </p:nvSpPr>
        <p:spPr>
          <a:xfrm>
            <a:off x="8894376" y="1836324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59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227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A8328151-6427-39CD-FBE9-44D074343235}"/>
              </a:ext>
            </a:extLst>
          </p:cNvPr>
          <p:cNvSpPr/>
          <p:nvPr userDrawn="1"/>
        </p:nvSpPr>
        <p:spPr>
          <a:xfrm>
            <a:off x="1435708" y="1823905"/>
            <a:ext cx="1149985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349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11DD8F55-D1EF-FBA8-361F-5C55193473A0}"/>
              </a:ext>
            </a:extLst>
          </p:cNvPr>
          <p:cNvSpPr/>
          <p:nvPr userDrawn="1"/>
        </p:nvSpPr>
        <p:spPr>
          <a:xfrm>
            <a:off x="4957156" y="1836324"/>
            <a:ext cx="1148400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DE9EC63-62C5-8C84-1EF1-8CCE1C1E89AF}"/>
              </a:ext>
            </a:extLst>
          </p:cNvPr>
          <p:cNvSpPr txBox="1"/>
          <p:nvPr userDrawn="1"/>
        </p:nvSpPr>
        <p:spPr>
          <a:xfrm>
            <a:off x="1327745" y="-2016027"/>
            <a:ext cx="271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HIER STEHT EINE</a:t>
            </a:r>
          </a:p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HEADLINE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1DE37C5-32E3-9390-15CF-0F1A19B0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097" y="293479"/>
            <a:ext cx="2486055" cy="809659"/>
          </a:xfrm>
          <a:prstGeom prst="rect">
            <a:avLst/>
          </a:prstGeo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7F7B842B-5E80-B405-1BDB-9CA23A9CE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0259" y="3234816"/>
            <a:ext cx="2296452" cy="321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5">
            <a:extLst>
              <a:ext uri="{FF2B5EF4-FFF2-40B4-BE49-F238E27FC236}">
                <a16:creationId xmlns:a16="http://schemas.microsoft.com/office/drawing/2014/main" id="{E009ABC9-B933-CB95-FA2E-1CFF1E49E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259" y="2053716"/>
            <a:ext cx="2486054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rgbClr val="33956D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EINFÜGEN</a:t>
            </a:r>
          </a:p>
        </p:txBody>
      </p:sp>
      <p:sp>
        <p:nvSpPr>
          <p:cNvPr id="38" name="Textplatzhalter 35">
            <a:extLst>
              <a:ext uri="{FF2B5EF4-FFF2-40B4-BE49-F238E27FC236}">
                <a16:creationId xmlns:a16="http://schemas.microsoft.com/office/drawing/2014/main" id="{5EF34E0B-938B-CC15-4138-244280144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859" y="2053716"/>
            <a:ext cx="2486054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chemeClr val="bg1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IMMER IN VERALIEN EINFÜGEN</a:t>
            </a:r>
          </a:p>
        </p:txBody>
      </p:sp>
      <p:sp>
        <p:nvSpPr>
          <p:cNvPr id="39" name="Textplatzhalter 35">
            <a:extLst>
              <a:ext uri="{FF2B5EF4-FFF2-40B4-BE49-F238E27FC236}">
                <a16:creationId xmlns:a16="http://schemas.microsoft.com/office/drawing/2014/main" id="{23EF838D-834E-DFA8-2780-23D111913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9748" y="2053716"/>
            <a:ext cx="2681051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spc="100" baseline="0">
                <a:solidFill>
                  <a:srgbClr val="2273AA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ÜBERSCHRIFT DARF AUCH ÜBER DREI ZEILEN GEHEN</a:t>
            </a:r>
          </a:p>
        </p:txBody>
      </p:sp>
      <p:sp>
        <p:nvSpPr>
          <p:cNvPr id="40" name="Textplatzhalter 35">
            <a:extLst>
              <a:ext uri="{FF2B5EF4-FFF2-40B4-BE49-F238E27FC236}">
                <a16:creationId xmlns:a16="http://schemas.microsoft.com/office/drawing/2014/main" id="{3EC3E5CF-DB00-99B0-9581-0A1A1F112F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8159" y="3234816"/>
            <a:ext cx="2296452" cy="321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Punkt Eins</a:t>
            </a:r>
          </a:p>
          <a:p>
            <a:pPr lvl="0"/>
            <a:r>
              <a:rPr lang="de-DE" dirty="0"/>
              <a:t>Punkt Zwei</a:t>
            </a:r>
          </a:p>
          <a:p>
            <a:pPr lvl="0"/>
            <a:r>
              <a:rPr lang="de-DE" dirty="0"/>
              <a:t>Punkt Drei</a:t>
            </a:r>
          </a:p>
          <a:p>
            <a:pPr lvl="0"/>
            <a:r>
              <a:rPr lang="de-DE" dirty="0"/>
              <a:t>Punkt Vier</a:t>
            </a:r>
          </a:p>
          <a:p>
            <a:pPr lvl="0"/>
            <a:r>
              <a:rPr lang="de-DE" dirty="0"/>
              <a:t>Punkt </a:t>
            </a:r>
            <a:r>
              <a:rPr lang="de-DE" dirty="0" err="1"/>
              <a:t>Fünfr</a:t>
            </a:r>
            <a:endParaRPr lang="de-DE" dirty="0"/>
          </a:p>
        </p:txBody>
      </p:sp>
      <p:sp>
        <p:nvSpPr>
          <p:cNvPr id="41" name="Textplatzhalter 35">
            <a:extLst>
              <a:ext uri="{FF2B5EF4-FFF2-40B4-BE49-F238E27FC236}">
                <a16:creationId xmlns:a16="http://schemas.microsoft.com/office/drawing/2014/main" id="{09479D50-C298-D9A5-572E-8D5E421CE5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9759" y="3234816"/>
            <a:ext cx="2296452" cy="3219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Punkt Eins</a:t>
            </a:r>
          </a:p>
          <a:p>
            <a:pPr lvl="0"/>
            <a:r>
              <a:rPr lang="de-DE" dirty="0"/>
              <a:t>Punkt Zwei</a:t>
            </a:r>
          </a:p>
          <a:p>
            <a:pPr lvl="0"/>
            <a:r>
              <a:rPr lang="de-DE" dirty="0"/>
              <a:t>Punkt Drei</a:t>
            </a:r>
          </a:p>
          <a:p>
            <a:pPr lvl="0"/>
            <a:r>
              <a:rPr lang="de-DE" dirty="0"/>
              <a:t>Punkt Vier</a:t>
            </a:r>
          </a:p>
          <a:p>
            <a:pPr lvl="0"/>
            <a:r>
              <a:rPr lang="de-DE" dirty="0"/>
              <a:t>Punkt </a:t>
            </a:r>
            <a:r>
              <a:rPr lang="de-DE" dirty="0" err="1"/>
              <a:t>Fünfr</a:t>
            </a:r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12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5">
            <a:extLst>
              <a:ext uri="{FF2B5EF4-FFF2-40B4-BE49-F238E27FC236}">
                <a16:creationId xmlns:a16="http://schemas.microsoft.com/office/drawing/2014/main" id="{A8328151-6427-39CD-FBE9-44D074343235}"/>
              </a:ext>
            </a:extLst>
          </p:cNvPr>
          <p:cNvSpPr/>
          <p:nvPr userDrawn="1"/>
        </p:nvSpPr>
        <p:spPr>
          <a:xfrm>
            <a:off x="1435708" y="1249920"/>
            <a:ext cx="1149985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349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DE9EC63-62C5-8C84-1EF1-8CCE1C1E89AF}"/>
              </a:ext>
            </a:extLst>
          </p:cNvPr>
          <p:cNvSpPr txBox="1"/>
          <p:nvPr userDrawn="1"/>
        </p:nvSpPr>
        <p:spPr>
          <a:xfrm>
            <a:off x="1327745" y="-2016027"/>
            <a:ext cx="271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HIER STEHT EINE</a:t>
            </a:r>
          </a:p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HEADLINE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1DE37C5-32E3-9390-15CF-0F1A19B0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097" y="293479"/>
            <a:ext cx="2486055" cy="809659"/>
          </a:xfrm>
          <a:prstGeom prst="rect">
            <a:avLst/>
          </a:prstGeo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7F7B842B-5E80-B405-1BDB-9CA23A9CE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0259" y="2460463"/>
            <a:ext cx="9956648" cy="3905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37" name="Textplatzhalter 35">
            <a:extLst>
              <a:ext uri="{FF2B5EF4-FFF2-40B4-BE49-F238E27FC236}">
                <a16:creationId xmlns:a16="http://schemas.microsoft.com/office/drawing/2014/main" id="{E009ABC9-B933-CB95-FA2E-1CFF1E49E8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258" y="1346242"/>
            <a:ext cx="7925423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rgbClr val="33956D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8A5B9B-6A15-53DB-11EB-04DCB2210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FDE9EC63-62C5-8C84-1EF1-8CCE1C1E89AF}"/>
              </a:ext>
            </a:extLst>
          </p:cNvPr>
          <p:cNvSpPr txBox="1"/>
          <p:nvPr userDrawn="1"/>
        </p:nvSpPr>
        <p:spPr>
          <a:xfrm>
            <a:off x="1327745" y="-2016027"/>
            <a:ext cx="271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HIER STEHT EINE</a:t>
            </a:r>
          </a:p>
          <a:p>
            <a:r>
              <a:rPr lang="de-DE" b="1" spc="100" dirty="0">
                <a:solidFill>
                  <a:srgbClr val="33956D"/>
                </a:solidFill>
                <a:latin typeface="Technor Semibold" pitchFamily="2" charset="77"/>
              </a:rPr>
              <a:t>HEADLINE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D1DE37C5-32E3-9390-15CF-0F1A19B06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5097" y="293479"/>
            <a:ext cx="2486054" cy="809659"/>
          </a:xfrm>
          <a:prstGeom prst="rect">
            <a:avLst/>
          </a:prstGeom>
        </p:spPr>
      </p:pic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7F7B842B-5E80-B405-1BDB-9CA23A9CE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30259" y="2460463"/>
            <a:ext cx="9956648" cy="3905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ira Sans Light" panose="020B04030500000200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8BF78225-0BFE-C613-8613-2C6EB300436F}"/>
              </a:ext>
            </a:extLst>
          </p:cNvPr>
          <p:cNvSpPr/>
          <p:nvPr userDrawn="1"/>
        </p:nvSpPr>
        <p:spPr>
          <a:xfrm>
            <a:off x="1435708" y="1249920"/>
            <a:ext cx="1149985" cy="28800"/>
          </a:xfrm>
          <a:custGeom>
            <a:avLst/>
            <a:gdLst/>
            <a:ahLst/>
            <a:cxnLst/>
            <a:rect l="l" t="t" r="r" b="b"/>
            <a:pathLst>
              <a:path w="1149985" h="86360">
                <a:moveTo>
                  <a:pt x="1149426" y="0"/>
                </a:moveTo>
                <a:lnTo>
                  <a:pt x="0" y="0"/>
                </a:lnTo>
                <a:lnTo>
                  <a:pt x="0" y="85864"/>
                </a:lnTo>
                <a:lnTo>
                  <a:pt x="1149426" y="85864"/>
                </a:lnTo>
                <a:lnTo>
                  <a:pt x="1149426" y="0"/>
                </a:lnTo>
                <a:close/>
              </a:path>
            </a:pathLst>
          </a:custGeom>
          <a:solidFill>
            <a:srgbClr val="E63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platzhalter 35">
            <a:extLst>
              <a:ext uri="{FF2B5EF4-FFF2-40B4-BE49-F238E27FC236}">
                <a16:creationId xmlns:a16="http://schemas.microsoft.com/office/drawing/2014/main" id="{15AA4F99-FAC9-033B-2BB0-2651A8849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0258" y="1346242"/>
            <a:ext cx="7925423" cy="71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spc="100" baseline="0">
                <a:solidFill>
                  <a:srgbClr val="E63B6D"/>
                </a:solidFill>
                <a:latin typeface="Technor Semibold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HEADLINE EINFÜGEN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083C04-1F54-BC43-999E-6619F47AE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5707" y="434186"/>
            <a:ext cx="2486396" cy="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08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6" r:id="rId5"/>
    <p:sldLayoutId id="2147483655" r:id="rId6"/>
    <p:sldLayoutId id="2147483651" r:id="rId7"/>
    <p:sldLayoutId id="2147483657" r:id="rId8"/>
    <p:sldLayoutId id="2147483659" r:id="rId9"/>
    <p:sldLayoutId id="2147483658" r:id="rId10"/>
    <p:sldLayoutId id="214748365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Fira Sans Light" panose="020B04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6CF08-8288-BD7D-EBD2-A1A2D641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2" y="3575529"/>
            <a:ext cx="4307589" cy="590931"/>
          </a:xfrm>
        </p:spPr>
        <p:txBody>
          <a:bodyPr/>
          <a:lstStyle/>
          <a:p>
            <a:r>
              <a:rPr lang="de-DE" dirty="0"/>
              <a:t>Projektbesprechung</a:t>
            </a:r>
          </a:p>
        </p:txBody>
      </p:sp>
    </p:spTree>
    <p:extLst>
      <p:ext uri="{BB962C8B-B14F-4D97-AF65-F5344CB8AC3E}">
        <p14:creationId xmlns:p14="http://schemas.microsoft.com/office/powerpoint/2010/main" val="157697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6D954-D375-82ED-1522-425F0833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2" y="3575529"/>
            <a:ext cx="4575291" cy="1089529"/>
          </a:xfrm>
        </p:spPr>
        <p:txBody>
          <a:bodyPr/>
          <a:lstStyle/>
          <a:p>
            <a:r>
              <a:rPr lang="de-DE" dirty="0"/>
              <a:t>Wie gestalte ich eine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</p:spTree>
    <p:extLst>
      <p:ext uri="{BB962C8B-B14F-4D97-AF65-F5344CB8AC3E}">
        <p14:creationId xmlns:p14="http://schemas.microsoft.com/office/powerpoint/2010/main" val="253086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371D-0730-3E79-B624-9B692FDD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92" y="3575529"/>
            <a:ext cx="3998210" cy="590931"/>
          </a:xfrm>
        </p:spPr>
        <p:txBody>
          <a:bodyPr/>
          <a:lstStyle/>
          <a:p>
            <a:r>
              <a:rPr lang="de-DE" dirty="0"/>
              <a:t>Hier steht ein Titel</a:t>
            </a:r>
          </a:p>
        </p:txBody>
      </p:sp>
    </p:spTree>
    <p:extLst>
      <p:ext uri="{BB962C8B-B14F-4D97-AF65-F5344CB8AC3E}">
        <p14:creationId xmlns:p14="http://schemas.microsoft.com/office/powerpoint/2010/main" val="363797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B163AD4-0774-AD69-234B-160DD05CDF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7938" lvl="1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Hier steht Text auf mehreren Zeilen.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Lorum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ispum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dolor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sit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amet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. Und noch viel mehr. </a:t>
            </a:r>
          </a:p>
          <a:p>
            <a:pPr marL="7938" lvl="1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endParaRPr lang="de-DE" sz="1800" b="0" i="0" dirty="0">
              <a:solidFill>
                <a:schemeClr val="tx1"/>
              </a:solidFill>
              <a:latin typeface="Fira Sans Light" panose="020B0403050000020004" pitchFamily="34" charset="0"/>
            </a:endParaRPr>
          </a:p>
          <a:p>
            <a:pPr marL="7938" lvl="1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Hier steht Text auf mehreren Zeilen.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Lorum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ispum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dolor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sit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 </a:t>
            </a:r>
            <a:r>
              <a:rPr lang="de-DE" sz="1800" b="0" i="0" dirty="0" err="1">
                <a:solidFill>
                  <a:schemeClr val="tx1"/>
                </a:solidFill>
                <a:latin typeface="Fira Sans Light" panose="020B0403050000020004" pitchFamily="34" charset="0"/>
              </a:rPr>
              <a:t>amet</a:t>
            </a:r>
            <a:r>
              <a:rPr lang="de-DE" sz="1800" b="0" i="0" dirty="0">
                <a:solidFill>
                  <a:schemeClr val="tx1"/>
                </a:solidFill>
                <a:latin typeface="Fira Sans Light" panose="020B0403050000020004" pitchFamily="34" charset="0"/>
              </a:rPr>
              <a:t>. Und noch viel mehr. </a:t>
            </a:r>
          </a:p>
          <a:p>
            <a:pPr marL="7938" lvl="1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endParaRPr lang="de-DE" sz="1800" b="0" i="0" dirty="0">
              <a:solidFill>
                <a:schemeClr val="tx1"/>
              </a:solidFill>
              <a:latin typeface="Fira Sans Light" panose="020B0403050000020004" pitchFamily="34" charset="0"/>
            </a:endParaRPr>
          </a:p>
          <a:p>
            <a:pPr marL="7938" lvl="1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endParaRPr lang="de-DE" sz="1800" b="0" i="0" dirty="0">
              <a:solidFill>
                <a:schemeClr val="tx1"/>
              </a:solidFill>
              <a:latin typeface="Fira Sans Light" panose="020B0403050000020004" pitchFamily="34" charset="0"/>
            </a:endParaRP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35082C-B315-6465-1721-4C4905FCF0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Erster Punkt</a:t>
            </a:r>
          </a:p>
          <a:p>
            <a:r>
              <a:rPr lang="de-DE" dirty="0">
                <a:solidFill>
                  <a:schemeClr val="bg1"/>
                </a:solidFill>
              </a:rPr>
              <a:t>Zweiter Punkt</a:t>
            </a:r>
          </a:p>
          <a:p>
            <a:r>
              <a:rPr lang="de-DE" dirty="0">
                <a:solidFill>
                  <a:schemeClr val="bg1"/>
                </a:solidFill>
              </a:rPr>
              <a:t>Dritter Punkt</a:t>
            </a:r>
          </a:p>
          <a:p>
            <a:r>
              <a:rPr lang="de-DE" dirty="0">
                <a:solidFill>
                  <a:schemeClr val="bg1"/>
                </a:solidFill>
              </a:rPr>
              <a:t>Vierter Punkt</a:t>
            </a:r>
          </a:p>
        </p:txBody>
      </p:sp>
    </p:spTree>
    <p:extLst>
      <p:ext uri="{BB962C8B-B14F-4D97-AF65-F5344CB8AC3E}">
        <p14:creationId xmlns:p14="http://schemas.microsoft.com/office/powerpoint/2010/main" val="55476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97D5A1-1900-CDCE-E925-1EDFC38B7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38037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4532580-05C6-33E4-C82C-ACB9C6C752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6F4C56-5877-6A3A-774F-54E3A802FB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21585" y="1808972"/>
            <a:ext cx="2791715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Hier könnte eine stichwortartige Auflistung stehen.</a:t>
            </a:r>
          </a:p>
        </p:txBody>
      </p:sp>
    </p:spTree>
    <p:extLst>
      <p:ext uri="{BB962C8B-B14F-4D97-AF65-F5344CB8AC3E}">
        <p14:creationId xmlns:p14="http://schemas.microsoft.com/office/powerpoint/2010/main" val="164344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4728134-ADFA-ACF3-D374-4E0ABE5D99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76FE0-67BC-0808-8556-D5AF95B029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21585" y="1910572"/>
            <a:ext cx="2791715" cy="358140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Erster Punkt</a:t>
            </a:r>
          </a:p>
          <a:p>
            <a:r>
              <a:rPr lang="de-DE" dirty="0">
                <a:solidFill>
                  <a:schemeClr val="bg1"/>
                </a:solidFill>
              </a:rPr>
              <a:t>Zweiter Punkt</a:t>
            </a:r>
          </a:p>
          <a:p>
            <a:r>
              <a:rPr lang="de-DE" dirty="0">
                <a:solidFill>
                  <a:schemeClr val="bg1"/>
                </a:solidFill>
              </a:rPr>
              <a:t>Dritter Punkt</a:t>
            </a:r>
          </a:p>
          <a:p>
            <a:r>
              <a:rPr lang="de-DE" dirty="0">
                <a:solidFill>
                  <a:schemeClr val="bg1"/>
                </a:solidFill>
              </a:rPr>
              <a:t>Vierter Punkt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73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50FE79-D3A4-79B5-627C-0436364540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Erster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Zweiter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Dritter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Vierter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Fünfter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Sechster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Siebter Punkt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785696-48B3-521B-0D2E-2B5D124E5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de-DE" b="0" dirty="0"/>
              <a:t>HIER STEHT EINE</a:t>
            </a:r>
          </a:p>
          <a:p>
            <a:pPr>
              <a:lnSpc>
                <a:spcPct val="50000"/>
              </a:lnSpc>
            </a:pPr>
            <a:r>
              <a:rPr lang="de-DE" b="0" dirty="0"/>
              <a:t>ÜBERSCHRIFT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A86BA8-48DC-00A8-A1EC-829AEBE1B5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HIER STEHT EINE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776BC8-AD6F-84A5-286D-3D9F92AD1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HIER STEHT EINE WEITERE 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8F9D70A-16AC-99B2-2FC6-7DE9D1128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Erster Punkt</a:t>
            </a:r>
          </a:p>
          <a:p>
            <a:r>
              <a:rPr lang="de-DE" dirty="0">
                <a:solidFill>
                  <a:schemeClr val="bg1"/>
                </a:solidFill>
              </a:rPr>
              <a:t>Zweiter Punkt</a:t>
            </a:r>
          </a:p>
          <a:p>
            <a:r>
              <a:rPr lang="de-DE" dirty="0">
                <a:solidFill>
                  <a:schemeClr val="bg1"/>
                </a:solidFill>
              </a:rPr>
              <a:t>Dritter Punkt</a:t>
            </a:r>
          </a:p>
          <a:p>
            <a:r>
              <a:rPr lang="de-DE" dirty="0">
                <a:solidFill>
                  <a:schemeClr val="bg1"/>
                </a:solidFill>
              </a:rPr>
              <a:t>Vierter Punkt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D339868-FB78-D851-1602-36A07EDA99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Erster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Zweiter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Dritter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Vierter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Fünfter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Sechster Punkt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1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EE5958-3E4C-A01C-6848-EF878A3ED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Erster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Zweiter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Dritter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Vierter Punkt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C82F0-2263-8CB0-9CBF-E10FE3CE1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de-DE" b="0" dirty="0"/>
              <a:t>HIER STEHT EINE</a:t>
            </a:r>
          </a:p>
          <a:p>
            <a:pPr>
              <a:lnSpc>
                <a:spcPct val="50000"/>
              </a:lnSpc>
            </a:pPr>
            <a:r>
              <a:rPr lang="de-DE" b="0" dirty="0"/>
              <a:t>ÜBERSCHRIFT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114A42-C1FB-E269-B0E3-903E15271D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HIER STEHT EINE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B2A6B-76AD-F8F0-A14D-6EE652FF26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HIER STEHT EINE WEITERE 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E5306B-EB15-E2D3-0E6E-D8DD619A97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Erster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Zweiter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Dritter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Vierter Punkt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6E6ECE-683E-F98A-7313-E797FC4179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Erster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Zweiter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Dritter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Vierter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Fünfter Punkt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Sechster Punkt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16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Breitbild</PresentationFormat>
  <Paragraphs>64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</vt:lpstr>
      <vt:lpstr>Fira Sans Light</vt:lpstr>
      <vt:lpstr>Technor Semibold</vt:lpstr>
      <vt:lpstr>Arial</vt:lpstr>
      <vt:lpstr>Office-Design 2013–2022</vt:lpstr>
      <vt:lpstr>Projektbesprechung</vt:lpstr>
      <vt:lpstr>Wie gestalte ich eine  Präsentation</vt:lpstr>
      <vt:lpstr>Hier steht ein 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Eric Blum</cp:lastModifiedBy>
  <cp:revision>9</cp:revision>
  <dcterms:created xsi:type="dcterms:W3CDTF">2023-01-11T10:38:17Z</dcterms:created>
  <dcterms:modified xsi:type="dcterms:W3CDTF">2023-06-22T14:04:18Z</dcterms:modified>
</cp:coreProperties>
</file>